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6"/>
  </p:notesMasterIdLst>
  <p:sldIdLst>
    <p:sldId id="260" r:id="rId5"/>
  </p:sldIdLst>
  <p:sldSz cx="10691813" cy="7559675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649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D5D4"/>
    <a:srgbClr val="F99F9D"/>
    <a:srgbClr val="FAB4B2"/>
    <a:srgbClr val="F1FA9E"/>
    <a:srgbClr val="0D6930"/>
    <a:srgbClr val="EDF977"/>
    <a:srgbClr val="F9EA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48C0FB-6C05-441B-B186-56BCC68CFE8D}" v="2" dt="2023-09-28T09:04:27.2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76"/>
    <p:restoredTop sz="89777" autoAdjust="0"/>
  </p:normalViewPr>
  <p:slideViewPr>
    <p:cSldViewPr snapToGrid="0" snapToObjects="1">
      <p:cViewPr varScale="1">
        <p:scale>
          <a:sx n="93" d="100"/>
          <a:sy n="93" d="100"/>
        </p:scale>
        <p:origin x="1770" y="66"/>
      </p:cViewPr>
      <p:guideLst>
        <p:guide orient="horz" pos="2381"/>
        <p:guide pos="649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5" cy="36004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olini Serena" userId="635da121-a189-4df7-879f-1915219dc8a8" providerId="ADAL" clId="{1707172F-6213-43B6-8FAD-34040E7ED740}"/>
    <pc:docChg chg="undo redo custSel addSld delSld modSld sldOrd">
      <pc:chgData name="Paolini Serena" userId="635da121-a189-4df7-879f-1915219dc8a8" providerId="ADAL" clId="{1707172F-6213-43B6-8FAD-34040E7ED740}" dt="2022-10-06T09:23:45.418" v="482" actId="20577"/>
      <pc:docMkLst>
        <pc:docMk/>
      </pc:docMkLst>
      <pc:sldChg chg="del">
        <pc:chgData name="Paolini Serena" userId="635da121-a189-4df7-879f-1915219dc8a8" providerId="ADAL" clId="{1707172F-6213-43B6-8FAD-34040E7ED740}" dt="2022-10-06T07:43:55.944" v="5" actId="2696"/>
        <pc:sldMkLst>
          <pc:docMk/>
          <pc:sldMk cId="825307668" sldId="256"/>
        </pc:sldMkLst>
      </pc:sldChg>
      <pc:sldChg chg="addSp delSp modSp">
        <pc:chgData name="Paolini Serena" userId="635da121-a189-4df7-879f-1915219dc8a8" providerId="ADAL" clId="{1707172F-6213-43B6-8FAD-34040E7ED740}" dt="2022-10-06T09:23:45.418" v="482" actId="20577"/>
        <pc:sldMkLst>
          <pc:docMk/>
          <pc:sldMk cId="1570149043" sldId="257"/>
        </pc:sldMkLst>
        <pc:spChg chg="mod">
          <ac:chgData name="Paolini Serena" userId="635da121-a189-4df7-879f-1915219dc8a8" providerId="ADAL" clId="{1707172F-6213-43B6-8FAD-34040E7ED740}" dt="2022-10-06T09:21:50.086" v="407" actId="20577"/>
          <ac:spMkLst>
            <pc:docMk/>
            <pc:sldMk cId="1570149043" sldId="257"/>
            <ac:spMk id="8" creationId="{990B1CB8-E8E9-314E-BABB-1975FBA87D2D}"/>
          </ac:spMkLst>
        </pc:spChg>
        <pc:spChg chg="mod">
          <ac:chgData name="Paolini Serena" userId="635da121-a189-4df7-879f-1915219dc8a8" providerId="ADAL" clId="{1707172F-6213-43B6-8FAD-34040E7ED740}" dt="2022-10-06T08:00:02.702" v="119" actId="20577"/>
          <ac:spMkLst>
            <pc:docMk/>
            <pc:sldMk cId="1570149043" sldId="257"/>
            <ac:spMk id="9" creationId="{00000000-0000-0000-0000-000000000000}"/>
          </ac:spMkLst>
        </pc:spChg>
        <pc:graphicFrameChg chg="add del mod modGraphic">
          <ac:chgData name="Paolini Serena" userId="635da121-a189-4df7-879f-1915219dc8a8" providerId="ADAL" clId="{1707172F-6213-43B6-8FAD-34040E7ED740}" dt="2022-10-06T07:58:57.200" v="107"/>
          <ac:graphicFrameMkLst>
            <pc:docMk/>
            <pc:sldMk cId="1570149043" sldId="257"/>
            <ac:graphicFrameMk id="5" creationId="{1C108073-38E6-4052-BDCE-91694BC19095}"/>
          </ac:graphicFrameMkLst>
        </pc:graphicFrameChg>
        <pc:graphicFrameChg chg="add mod modGraphic">
          <ac:chgData name="Paolini Serena" userId="635da121-a189-4df7-879f-1915219dc8a8" providerId="ADAL" clId="{1707172F-6213-43B6-8FAD-34040E7ED740}" dt="2022-10-06T09:23:45.418" v="482" actId="20577"/>
          <ac:graphicFrameMkLst>
            <pc:docMk/>
            <pc:sldMk cId="1570149043" sldId="257"/>
            <ac:graphicFrameMk id="6" creationId="{A97A8D88-2580-4C27-B898-45803E2A2440}"/>
          </ac:graphicFrameMkLst>
        </pc:graphicFrameChg>
        <pc:graphicFrameChg chg="add del mod modGraphic">
          <ac:chgData name="Paolini Serena" userId="635da121-a189-4df7-879f-1915219dc8a8" providerId="ADAL" clId="{1707172F-6213-43B6-8FAD-34040E7ED740}" dt="2022-10-06T07:59:06.653" v="109" actId="478"/>
          <ac:graphicFrameMkLst>
            <pc:docMk/>
            <pc:sldMk cId="1570149043" sldId="257"/>
            <ac:graphicFrameMk id="7" creationId="{4E389CA4-FDD1-A047-8121-86CF3E1CA696}"/>
          </ac:graphicFrameMkLst>
        </pc:graphicFrameChg>
      </pc:sldChg>
      <pc:sldChg chg="del">
        <pc:chgData name="Paolini Serena" userId="635da121-a189-4df7-879f-1915219dc8a8" providerId="ADAL" clId="{1707172F-6213-43B6-8FAD-34040E7ED740}" dt="2022-10-06T07:43:42.277" v="2" actId="2696"/>
        <pc:sldMkLst>
          <pc:docMk/>
          <pc:sldMk cId="3364916522" sldId="258"/>
        </pc:sldMkLst>
      </pc:sldChg>
      <pc:sldChg chg="addSp delSp modSp ord">
        <pc:chgData name="Paolini Serena" userId="635da121-a189-4df7-879f-1915219dc8a8" providerId="ADAL" clId="{1707172F-6213-43B6-8FAD-34040E7ED740}" dt="2022-10-06T08:09:14.724" v="357" actId="20577"/>
        <pc:sldMkLst>
          <pc:docMk/>
          <pc:sldMk cId="524029893" sldId="259"/>
        </pc:sldMkLst>
        <pc:spChg chg="mod">
          <ac:chgData name="Paolini Serena" userId="635da121-a189-4df7-879f-1915219dc8a8" providerId="ADAL" clId="{1707172F-6213-43B6-8FAD-34040E7ED740}" dt="2022-10-06T08:00:27.644" v="127" actId="20577"/>
          <ac:spMkLst>
            <pc:docMk/>
            <pc:sldMk cId="524029893" sldId="259"/>
            <ac:spMk id="6" creationId="{990B1CB8-E8E9-314E-BABB-1975FBA87D2D}"/>
          </ac:spMkLst>
        </pc:spChg>
        <pc:spChg chg="mod">
          <ac:chgData name="Paolini Serena" userId="635da121-a189-4df7-879f-1915219dc8a8" providerId="ADAL" clId="{1707172F-6213-43B6-8FAD-34040E7ED740}" dt="2022-10-06T07:56:42.922" v="84" actId="20577"/>
          <ac:spMkLst>
            <pc:docMk/>
            <pc:sldMk cId="524029893" sldId="259"/>
            <ac:spMk id="7" creationId="{00000000-0000-0000-0000-000000000000}"/>
          </ac:spMkLst>
        </pc:spChg>
        <pc:graphicFrameChg chg="add del">
          <ac:chgData name="Paolini Serena" userId="635da121-a189-4df7-879f-1915219dc8a8" providerId="ADAL" clId="{1707172F-6213-43B6-8FAD-34040E7ED740}" dt="2022-10-06T07:45:56.723" v="20"/>
          <ac:graphicFrameMkLst>
            <pc:docMk/>
            <pc:sldMk cId="524029893" sldId="259"/>
            <ac:graphicFrameMk id="2" creationId="{18D12136-5D03-4624-9A46-6794626CAC64}"/>
          </ac:graphicFrameMkLst>
        </pc:graphicFrameChg>
        <pc:graphicFrameChg chg="add del">
          <ac:chgData name="Paolini Serena" userId="635da121-a189-4df7-879f-1915219dc8a8" providerId="ADAL" clId="{1707172F-6213-43B6-8FAD-34040E7ED740}" dt="2022-10-06T07:46:06.515" v="22"/>
          <ac:graphicFrameMkLst>
            <pc:docMk/>
            <pc:sldMk cId="524029893" sldId="259"/>
            <ac:graphicFrameMk id="3" creationId="{4D8A44EE-C47A-41D8-8E7B-7F01A1EA0DD8}"/>
          </ac:graphicFrameMkLst>
        </pc:graphicFrameChg>
        <pc:graphicFrameChg chg="mod modGraphic">
          <ac:chgData name="Paolini Serena" userId="635da121-a189-4df7-879f-1915219dc8a8" providerId="ADAL" clId="{1707172F-6213-43B6-8FAD-34040E7ED740}" dt="2022-10-06T08:09:14.724" v="357" actId="20577"/>
          <ac:graphicFrameMkLst>
            <pc:docMk/>
            <pc:sldMk cId="524029893" sldId="259"/>
            <ac:graphicFrameMk id="5" creationId="{4E389CA4-FDD1-A047-8121-86CF3E1CA696}"/>
          </ac:graphicFrameMkLst>
        </pc:graphicFrameChg>
      </pc:sldChg>
      <pc:sldChg chg="del">
        <pc:chgData name="Paolini Serena" userId="635da121-a189-4df7-879f-1915219dc8a8" providerId="ADAL" clId="{1707172F-6213-43B6-8FAD-34040E7ED740}" dt="2022-10-06T07:43:24.823" v="0" actId="2696"/>
        <pc:sldMkLst>
          <pc:docMk/>
          <pc:sldMk cId="2477899460" sldId="260"/>
        </pc:sldMkLst>
      </pc:sldChg>
      <pc:sldChg chg="del">
        <pc:chgData name="Paolini Serena" userId="635da121-a189-4df7-879f-1915219dc8a8" providerId="ADAL" clId="{1707172F-6213-43B6-8FAD-34040E7ED740}" dt="2022-10-06T07:43:38.171" v="1" actId="2696"/>
        <pc:sldMkLst>
          <pc:docMk/>
          <pc:sldMk cId="522337457" sldId="261"/>
        </pc:sldMkLst>
      </pc:sldChg>
      <pc:sldChg chg="del">
        <pc:chgData name="Paolini Serena" userId="635da121-a189-4df7-879f-1915219dc8a8" providerId="ADAL" clId="{1707172F-6213-43B6-8FAD-34040E7ED740}" dt="2022-10-06T07:43:44.627" v="3" actId="2696"/>
        <pc:sldMkLst>
          <pc:docMk/>
          <pc:sldMk cId="2849318491" sldId="262"/>
        </pc:sldMkLst>
      </pc:sldChg>
      <pc:sldChg chg="del">
        <pc:chgData name="Paolini Serena" userId="635da121-a189-4df7-879f-1915219dc8a8" providerId="ADAL" clId="{1707172F-6213-43B6-8FAD-34040E7ED740}" dt="2022-10-06T08:05:47.982" v="196" actId="2696"/>
        <pc:sldMkLst>
          <pc:docMk/>
          <pc:sldMk cId="1237203499" sldId="263"/>
        </pc:sldMkLst>
      </pc:sldChg>
      <pc:sldChg chg="add del">
        <pc:chgData name="Paolini Serena" userId="635da121-a189-4df7-879f-1915219dc8a8" providerId="ADAL" clId="{1707172F-6213-43B6-8FAD-34040E7ED740}" dt="2022-10-06T07:54:35.021" v="68"/>
        <pc:sldMkLst>
          <pc:docMk/>
          <pc:sldMk cId="727071395" sldId="264"/>
        </pc:sldMkLst>
      </pc:sldChg>
    </pc:docChg>
  </pc:docChgLst>
  <pc:docChgLst>
    <pc:chgData name="Paolini Serena" userId="635da121-a189-4df7-879f-1915219dc8a8" providerId="ADAL" clId="{1CFC5C65-DEC0-43ED-9D3B-ECA0F6348377}"/>
    <pc:docChg chg="custSel addSld delSld modSld">
      <pc:chgData name="Paolini Serena" userId="635da121-a189-4df7-879f-1915219dc8a8" providerId="ADAL" clId="{1CFC5C65-DEC0-43ED-9D3B-ECA0F6348377}" dt="2023-02-14T07:36:28.036" v="554"/>
      <pc:docMkLst>
        <pc:docMk/>
      </pc:docMkLst>
      <pc:sldChg chg="modSp">
        <pc:chgData name="Paolini Serena" userId="635da121-a189-4df7-879f-1915219dc8a8" providerId="ADAL" clId="{1CFC5C65-DEC0-43ED-9D3B-ECA0F6348377}" dt="2023-02-14T07:36:06.213" v="553" actId="13926"/>
        <pc:sldMkLst>
          <pc:docMk/>
          <pc:sldMk cId="524029893" sldId="259"/>
        </pc:sldMkLst>
        <pc:graphicFrameChg chg="mod modGraphic">
          <ac:chgData name="Paolini Serena" userId="635da121-a189-4df7-879f-1915219dc8a8" providerId="ADAL" clId="{1CFC5C65-DEC0-43ED-9D3B-ECA0F6348377}" dt="2023-02-14T07:36:06.213" v="553" actId="13926"/>
          <ac:graphicFrameMkLst>
            <pc:docMk/>
            <pc:sldMk cId="524029893" sldId="259"/>
            <ac:graphicFrameMk id="5" creationId="{4E389CA4-FDD1-A047-8121-86CF3E1CA696}"/>
          </ac:graphicFrameMkLst>
        </pc:graphicFrameChg>
      </pc:sldChg>
      <pc:sldChg chg="modSp add">
        <pc:chgData name="Paolini Serena" userId="635da121-a189-4df7-879f-1915219dc8a8" providerId="ADAL" clId="{1CFC5C65-DEC0-43ED-9D3B-ECA0F6348377}" dt="2023-02-14T07:36:28.036" v="554"/>
        <pc:sldMkLst>
          <pc:docMk/>
          <pc:sldMk cId="2517268348" sldId="260"/>
        </pc:sldMkLst>
        <pc:graphicFrameChg chg="mod">
          <ac:chgData name="Paolini Serena" userId="635da121-a189-4df7-879f-1915219dc8a8" providerId="ADAL" clId="{1CFC5C65-DEC0-43ED-9D3B-ECA0F6348377}" dt="2023-02-14T07:36:28.036" v="554"/>
          <ac:graphicFrameMkLst>
            <pc:docMk/>
            <pc:sldMk cId="2517268348" sldId="260"/>
            <ac:graphicFrameMk id="5" creationId="{4E389CA4-FDD1-A047-8121-86CF3E1CA696}"/>
          </ac:graphicFrameMkLst>
        </pc:graphicFrameChg>
      </pc:sldChg>
      <pc:sldChg chg="del">
        <pc:chgData name="Paolini Serena" userId="635da121-a189-4df7-879f-1915219dc8a8" providerId="ADAL" clId="{1CFC5C65-DEC0-43ED-9D3B-ECA0F6348377}" dt="2023-02-10T10:47:41.372" v="0" actId="2696"/>
        <pc:sldMkLst>
          <pc:docMk/>
          <pc:sldMk cId="2747154032" sldId="260"/>
        </pc:sldMkLst>
      </pc:sldChg>
    </pc:docChg>
  </pc:docChgLst>
  <pc:docChgLst>
    <pc:chgData name="Paolini Serena" userId="635da121-a189-4df7-879f-1915219dc8a8" providerId="ADAL" clId="{3590D101-EBD5-4C8E-ADE5-3441B2CF6C38}"/>
    <pc:docChg chg="custSel delSld modSld modNotesMaster">
      <pc:chgData name="Paolini Serena" userId="635da121-a189-4df7-879f-1915219dc8a8" providerId="ADAL" clId="{3590D101-EBD5-4C8E-ADE5-3441B2CF6C38}" dt="2023-04-13T11:20:00.065" v="20"/>
      <pc:docMkLst>
        <pc:docMk/>
      </pc:docMkLst>
      <pc:sldChg chg="del">
        <pc:chgData name="Paolini Serena" userId="635da121-a189-4df7-879f-1915219dc8a8" providerId="ADAL" clId="{3590D101-EBD5-4C8E-ADE5-3441B2CF6C38}" dt="2023-04-13T11:19:51.929" v="18" actId="2696"/>
        <pc:sldMkLst>
          <pc:docMk/>
          <pc:sldMk cId="524029893" sldId="259"/>
        </pc:sldMkLst>
      </pc:sldChg>
      <pc:sldChg chg="addSp delSp modSp">
        <pc:chgData name="Paolini Serena" userId="635da121-a189-4df7-879f-1915219dc8a8" providerId="ADAL" clId="{3590D101-EBD5-4C8E-ADE5-3441B2CF6C38}" dt="2023-04-13T11:19:55.825" v="19" actId="478"/>
        <pc:sldMkLst>
          <pc:docMk/>
          <pc:sldMk cId="2517268348" sldId="260"/>
        </pc:sldMkLst>
        <pc:spChg chg="add del mod">
          <ac:chgData name="Paolini Serena" userId="635da121-a189-4df7-879f-1915219dc8a8" providerId="ADAL" clId="{3590D101-EBD5-4C8E-ADE5-3441B2CF6C38}" dt="2023-04-13T11:19:55.825" v="19" actId="478"/>
          <ac:spMkLst>
            <pc:docMk/>
            <pc:sldMk cId="2517268348" sldId="260"/>
            <ac:spMk id="2" creationId="{F3351D0E-0291-41A4-9227-773BAF02A5E1}"/>
          </ac:spMkLst>
        </pc:spChg>
        <pc:graphicFrameChg chg="modGraphic">
          <ac:chgData name="Paolini Serena" userId="635da121-a189-4df7-879f-1915219dc8a8" providerId="ADAL" clId="{3590D101-EBD5-4C8E-ADE5-3441B2CF6C38}" dt="2023-04-12T07:02:06.594" v="17" actId="13926"/>
          <ac:graphicFrameMkLst>
            <pc:docMk/>
            <pc:sldMk cId="2517268348" sldId="260"/>
            <ac:graphicFrameMk id="5" creationId="{4E389CA4-FDD1-A047-8121-86CF3E1CA696}"/>
          </ac:graphicFrameMkLst>
        </pc:graphicFrameChg>
      </pc:sldChg>
    </pc:docChg>
  </pc:docChgLst>
  <pc:docChgLst>
    <pc:chgData name="Paolini Serena" userId="635da121-a189-4df7-879f-1915219dc8a8" providerId="ADAL" clId="{B2490B6A-303D-437E-A98B-1EF8A2AA9F94}"/>
    <pc:docChg chg="addSld delSld modSld">
      <pc:chgData name="Paolini Serena" userId="635da121-a189-4df7-879f-1915219dc8a8" providerId="ADAL" clId="{B2490B6A-303D-437E-A98B-1EF8A2AA9F94}" dt="2022-10-25T11:37:17.375" v="212" actId="20577"/>
      <pc:docMkLst>
        <pc:docMk/>
      </pc:docMkLst>
      <pc:sldChg chg="del">
        <pc:chgData name="Paolini Serena" userId="635da121-a189-4df7-879f-1915219dc8a8" providerId="ADAL" clId="{B2490B6A-303D-437E-A98B-1EF8A2AA9F94}" dt="2022-10-07T07:37:52.153" v="0" actId="2696"/>
        <pc:sldMkLst>
          <pc:docMk/>
          <pc:sldMk cId="1570149043" sldId="257"/>
        </pc:sldMkLst>
      </pc:sldChg>
      <pc:sldChg chg="modSp">
        <pc:chgData name="Paolini Serena" userId="635da121-a189-4df7-879f-1915219dc8a8" providerId="ADAL" clId="{B2490B6A-303D-437E-A98B-1EF8A2AA9F94}" dt="2022-10-07T10:33:18.611" v="207" actId="14734"/>
        <pc:sldMkLst>
          <pc:docMk/>
          <pc:sldMk cId="524029893" sldId="259"/>
        </pc:sldMkLst>
        <pc:spChg chg="mod">
          <ac:chgData name="Paolini Serena" userId="635da121-a189-4df7-879f-1915219dc8a8" providerId="ADAL" clId="{B2490B6A-303D-437E-A98B-1EF8A2AA9F94}" dt="2022-10-07T10:30:21.146" v="42" actId="20577"/>
          <ac:spMkLst>
            <pc:docMk/>
            <pc:sldMk cId="524029893" sldId="259"/>
            <ac:spMk id="6" creationId="{990B1CB8-E8E9-314E-BABB-1975FBA87D2D}"/>
          </ac:spMkLst>
        </pc:spChg>
        <pc:graphicFrameChg chg="mod modGraphic">
          <ac:chgData name="Paolini Serena" userId="635da121-a189-4df7-879f-1915219dc8a8" providerId="ADAL" clId="{B2490B6A-303D-437E-A98B-1EF8A2AA9F94}" dt="2022-10-07T10:33:18.611" v="207" actId="14734"/>
          <ac:graphicFrameMkLst>
            <pc:docMk/>
            <pc:sldMk cId="524029893" sldId="259"/>
            <ac:graphicFrameMk id="5" creationId="{4E389CA4-FDD1-A047-8121-86CF3E1CA696}"/>
          </ac:graphicFrameMkLst>
        </pc:graphicFrameChg>
      </pc:sldChg>
      <pc:sldChg chg="modSp add">
        <pc:chgData name="Paolini Serena" userId="635da121-a189-4df7-879f-1915219dc8a8" providerId="ADAL" clId="{B2490B6A-303D-437E-A98B-1EF8A2AA9F94}" dt="2022-10-25T11:37:17.375" v="212" actId="20577"/>
        <pc:sldMkLst>
          <pc:docMk/>
          <pc:sldMk cId="2747154032" sldId="260"/>
        </pc:sldMkLst>
        <pc:spChg chg="mod">
          <ac:chgData name="Paolini Serena" userId="635da121-a189-4df7-879f-1915219dc8a8" providerId="ADAL" clId="{B2490B6A-303D-437E-A98B-1EF8A2AA9F94}" dt="2022-10-25T11:37:17.375" v="212" actId="20577"/>
          <ac:spMkLst>
            <pc:docMk/>
            <pc:sldMk cId="2747154032" sldId="260"/>
            <ac:spMk id="6" creationId="{990B1CB8-E8E9-314E-BABB-1975FBA87D2D}"/>
          </ac:spMkLst>
        </pc:spChg>
      </pc:sldChg>
    </pc:docChg>
  </pc:docChgLst>
  <pc:docChgLst>
    <pc:chgData name="Paolini Serena" userId="635da121-a189-4df7-879f-1915219dc8a8" providerId="ADAL" clId="{B3699D74-3004-4C87-B201-0DA99DF94DE6}"/>
    <pc:docChg chg="modSld">
      <pc:chgData name="Paolini Serena" userId="635da121-a189-4df7-879f-1915219dc8a8" providerId="ADAL" clId="{B3699D74-3004-4C87-B201-0DA99DF94DE6}" dt="2023-02-09T11:31:42.049" v="2" actId="20577"/>
      <pc:docMkLst>
        <pc:docMk/>
      </pc:docMkLst>
      <pc:sldChg chg="modSp">
        <pc:chgData name="Paolini Serena" userId="635da121-a189-4df7-879f-1915219dc8a8" providerId="ADAL" clId="{B3699D74-3004-4C87-B201-0DA99DF94DE6}" dt="2023-02-09T11:31:42.049" v="2" actId="20577"/>
        <pc:sldMkLst>
          <pc:docMk/>
          <pc:sldMk cId="524029893" sldId="259"/>
        </pc:sldMkLst>
        <pc:spChg chg="mod">
          <ac:chgData name="Paolini Serena" userId="635da121-a189-4df7-879f-1915219dc8a8" providerId="ADAL" clId="{B3699D74-3004-4C87-B201-0DA99DF94DE6}" dt="2023-02-09T11:31:42.049" v="2" actId="20577"/>
          <ac:spMkLst>
            <pc:docMk/>
            <pc:sldMk cId="524029893" sldId="259"/>
            <ac:spMk id="6" creationId="{990B1CB8-E8E9-314E-BABB-1975FBA87D2D}"/>
          </ac:spMkLst>
        </pc:spChg>
      </pc:sldChg>
    </pc:docChg>
  </pc:docChgLst>
  <pc:docChgLst>
    <pc:chgData name="Paolini Serena" userId="635da121-a189-4df7-879f-1915219dc8a8" providerId="ADAL" clId="{4948C0FB-6C05-441B-B186-56BCC68CFE8D}"/>
    <pc:docChg chg="modSld modNotesMaster">
      <pc:chgData name="Paolini Serena" userId="635da121-a189-4df7-879f-1915219dc8a8" providerId="ADAL" clId="{4948C0FB-6C05-441B-B186-56BCC68CFE8D}" dt="2023-09-28T09:05:30.716" v="71" actId="20577"/>
      <pc:docMkLst>
        <pc:docMk/>
      </pc:docMkLst>
      <pc:sldChg chg="modSp">
        <pc:chgData name="Paolini Serena" userId="635da121-a189-4df7-879f-1915219dc8a8" providerId="ADAL" clId="{4948C0FB-6C05-441B-B186-56BCC68CFE8D}" dt="2023-09-28T09:05:30.716" v="71" actId="20577"/>
        <pc:sldMkLst>
          <pc:docMk/>
          <pc:sldMk cId="2517268348" sldId="260"/>
        </pc:sldMkLst>
        <pc:spChg chg="mod">
          <ac:chgData name="Paolini Serena" userId="635da121-a189-4df7-879f-1915219dc8a8" providerId="ADAL" clId="{4948C0FB-6C05-441B-B186-56BCC68CFE8D}" dt="2023-09-28T09:04:44.970" v="31" actId="20577"/>
          <ac:spMkLst>
            <pc:docMk/>
            <pc:sldMk cId="2517268348" sldId="260"/>
            <ac:spMk id="6" creationId="{990B1CB8-E8E9-314E-BABB-1975FBA87D2D}"/>
          </ac:spMkLst>
        </pc:spChg>
        <pc:graphicFrameChg chg="modGraphic">
          <ac:chgData name="Paolini Serena" userId="635da121-a189-4df7-879f-1915219dc8a8" providerId="ADAL" clId="{4948C0FB-6C05-441B-B186-56BCC68CFE8D}" dt="2023-09-28T09:05:30.716" v="71" actId="20577"/>
          <ac:graphicFrameMkLst>
            <pc:docMk/>
            <pc:sldMk cId="2517268348" sldId="260"/>
            <ac:graphicFrameMk id="5" creationId="{4E389CA4-FDD1-A047-8121-86CF3E1CA696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135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8135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30CCC767-4D08-B649-8B6A-63111BEF20DE}" type="datetimeFigureOut">
              <a:rPr lang="it-IT" smtClean="0"/>
              <a:t>28/09/2023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959"/>
            <a:ext cx="5438140" cy="3909239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8134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8134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981EEE85-BA52-EF4B-8E17-21D7E00C81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5866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1EEE85-BA52-EF4B-8E17-21D7E00C81AC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1594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28/09/2023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3733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28/09/2023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6347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28/09/2023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1873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28/09/2023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9918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28/09/2023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3788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28/09/2023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494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28/09/2023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6851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28/09/2023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5268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28/09/2023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9374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28/09/2023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3667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28/09/2023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3147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DD6FA-E2AF-DC43-858D-1B8D02180AEC}" type="datetimeFigureOut">
              <a:rPr lang="it-IT" smtClean="0"/>
              <a:t>28/09/2023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4590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4E389CA4-FDD1-A047-8121-86CF3E1CA6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8955476"/>
              </p:ext>
            </p:extLst>
          </p:nvPr>
        </p:nvGraphicFramePr>
        <p:xfrm>
          <a:off x="964941" y="770773"/>
          <a:ext cx="9321876" cy="5102790"/>
        </p:xfrm>
        <a:graphic>
          <a:graphicData uri="http://schemas.openxmlformats.org/drawingml/2006/table">
            <a:tbl>
              <a:tblPr firstRow="1" bandRow="1">
                <a:effectLst/>
                <a:tableStyleId>{5940675A-B579-460E-94D1-54222C63F5DA}</a:tableStyleId>
              </a:tblPr>
              <a:tblGrid>
                <a:gridCol w="925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3949967279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1180363772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2633878879"/>
                    </a:ext>
                  </a:extLst>
                </a:gridCol>
              </a:tblGrid>
              <a:tr h="274850">
                <a:tc rowSpan="2">
                  <a:txBody>
                    <a:bodyPr/>
                    <a:lstStyle/>
                    <a:p>
                      <a:endParaRPr lang="it-IT" sz="900" dirty="0">
                        <a:latin typeface="+mj-lt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LUNEDÌ</a:t>
                      </a:r>
                      <a:endParaRPr lang="it-IT" sz="1900" dirty="0"/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MARTEDÌ 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MERCOLEDÌ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GIOVEDÌ 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VENERDÌ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10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endParaRPr lang="it-IT" sz="100"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237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1 SETTIMANA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olio e parmigiano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Riso allo zafferano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al pesto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al pesto di zucchine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Pizza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Frittata di patate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Bastoncini di pesce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Arista al forno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Bocconcini di parmigiano reggiano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Prosciutto cotto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Piselli al prosciutto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Insalata pomodori e cetrioli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Fagiolini </a:t>
                      </a: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al vapore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Patate e carote al vapore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Insalata mista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291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5237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2 SETTIMANA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al pesto 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Lasagne al pomodoro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Pasta olio e parmigiano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Minestra di verdure con pasta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Riso alle carote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Petto di pollo al limone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 Mozzarella/ caciotta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Merluzzo salvia e limone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Polpette di manzo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Arista al forno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Fagiolini al vapore/al pomodoro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Insalata pomodori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Carote filate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Piselli e carote saltate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Patate arrosto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9785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Yogurt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3 SETTIMANA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Pizza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Pasta pomodoro e basilico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passato di verdure con pasta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al pesto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Lasagne al sugo di pesce/pesto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Prosciutto cotto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Insalatona con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tonno,fagioli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, insalata, pomodori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Petto di pollo al latte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Hamburger di manzo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Ricotta 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Insalata mista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Patate lesse 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Pomodori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Fagiolini vapore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Carote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filangè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1726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Yogurt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5237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4 SETTIMANA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Riso alla crema formaggi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pomodoro e basilico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Pasta al pomodoro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Minestra di verdure con farro/pasta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al tonno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Mortadella 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Insalata di mare c/patate e verdure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Uova strapazzate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Stracchino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Tacchino arrosto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Carote filangè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Piselli al prosciutto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Pomodori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 patate arrosto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1178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Yogurt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5237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5 SETTIMANA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Pasta al ragù  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al pesto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crema di verdure con pasta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Riso alla parmigiana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Pasta </a:t>
                      </a:r>
                      <a:r>
                        <a:rPr lang="it-IT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rosè</a:t>
                      </a:r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(pomodoro </a:t>
                      </a:r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 ricotta)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968606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Pollo arrosto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Arrosto manzo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Caciotta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Bastoncini di merluzzo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Frittata con zucchine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9256031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Patate lesse 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fagiolini all'olio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Insalata verde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Carote al vapore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Pomodori, carote e mais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174131"/>
                  </a:ext>
                </a:extLst>
              </a:tr>
              <a:tr h="258415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9404091"/>
                  </a:ext>
                </a:extLst>
              </a:tr>
            </a:tbl>
          </a:graphicData>
        </a:graphic>
      </p:graphicFrame>
      <p:sp>
        <p:nvSpPr>
          <p:cNvPr id="6" name="Titolo 1">
            <a:extLst>
              <a:ext uri="{FF2B5EF4-FFF2-40B4-BE49-F238E27FC236}">
                <a16:creationId xmlns:a16="http://schemas.microsoft.com/office/drawing/2014/main" id="{990B1CB8-E8E9-314E-BABB-1975FBA87D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130" y="197920"/>
            <a:ext cx="10691813" cy="560837"/>
          </a:xfrm>
        </p:spPr>
        <p:txBody>
          <a:bodyPr anchor="t">
            <a:normAutofit fontScale="90000"/>
          </a:bodyPr>
          <a:lstStyle/>
          <a:p>
            <a:r>
              <a:rPr lang="it-IT" sz="2222" dirty="0">
                <a:solidFill>
                  <a:schemeClr val="tx1">
                    <a:lumMod val="65000"/>
                    <a:lumOff val="35000"/>
                  </a:schemeClr>
                </a:solidFill>
                <a:latin typeface="Gotham-Medium"/>
                <a:cs typeface="Gotham-Medium"/>
              </a:rPr>
              <a:t>Menu Scuole Comune di Monsummano Terme</a:t>
            </a:r>
            <a:br>
              <a:rPr lang="it-IT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Gotham-Medium"/>
                <a:cs typeface="Gotham-Medium"/>
              </a:rPr>
            </a:br>
            <a:r>
              <a:rPr lang="it-IT" sz="1400" dirty="0">
                <a:solidFill>
                  <a:srgbClr val="0D6930"/>
                </a:solidFill>
                <a:latin typeface="Gotham-Medium"/>
                <a:cs typeface="Gotham-Medium"/>
              </a:rPr>
              <a:t>Estivo| Anno Scolastico 2023-2024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1415143" y="6535606"/>
            <a:ext cx="7935686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sz="900" dirty="0">
              <a:solidFill>
                <a:schemeClr val="bg1"/>
              </a:solidFill>
            </a:endParaRPr>
          </a:p>
          <a:p>
            <a:pPr algn="just"/>
            <a:r>
              <a:rPr lang="it-IT" sz="900" dirty="0">
                <a:solidFill>
                  <a:schemeClr val="bg1"/>
                </a:solidFill>
              </a:rPr>
              <a:t>SI INFORMANO I CONSUMATORI CON ALLERGIE O INTOLLERANZE ALIMENTARI, o chi per essi (genitori/tutori), che negli alimenti e nelle bevande preparati e somministrati possono essere contenuti uno o più dei seguenti allergeni come ingredienti o in tracce derivanti dal processo produttivo: CEREALI CONTENENTI GLUTINE, CROSTACEI, UOVA, PESCE, ARACHIDI, SOIA, LATTE (INCLUSO LATTOSIO), FRUTTA A GUSCIO, SEDANO, SENAPE, SEMI DI SESAMO, ANIDRIDE SOLFOROSA E SOLFITI in concentrazioni superiori a 10 mg/kg o 10 mg/litro, LUPINI, MOLLUSCHI e tutti i relativi prodotti derivati o a base di (ai sensi dell’Allegato II Reg. UE 1169/11, D. </a:t>
            </a:r>
            <a:r>
              <a:rPr lang="it-IT" sz="900" dirty="0" err="1">
                <a:solidFill>
                  <a:schemeClr val="bg1"/>
                </a:solidFill>
              </a:rPr>
              <a:t>Lgs</a:t>
            </a:r>
            <a:r>
              <a:rPr lang="it-IT" sz="900" dirty="0">
                <a:solidFill>
                  <a:schemeClr val="bg1"/>
                </a:solidFill>
              </a:rPr>
              <a:t>. 109/92, 88/2009 e </a:t>
            </a:r>
            <a:r>
              <a:rPr lang="it-IT" sz="900" dirty="0" err="1">
                <a:solidFill>
                  <a:schemeClr val="bg1"/>
                </a:solidFill>
              </a:rPr>
              <a:t>s.m.i.</a:t>
            </a:r>
            <a:r>
              <a:rPr lang="it-IT" sz="900" dirty="0">
                <a:solidFill>
                  <a:schemeClr val="bg1"/>
                </a:solidFill>
              </a:rPr>
              <a:t>). Le informazioni relative alla presenza di soggetti con allergie o intolleranze alimentari vengono raccolte mediante la presentazione di idonea certificazione medica e in fase di produzione vengono formulati pasti personalizzati, privi degli allergeni per cui risulta documentata una sensibilizzazione.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172683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12991012FF47343AD7E9DF6778A1EA7" ma:contentTypeVersion="10" ma:contentTypeDescription="Creare un nuovo documento." ma:contentTypeScope="" ma:versionID="bd8dd381092c578e0a14dbf91dd77028">
  <xsd:schema xmlns:xsd="http://www.w3.org/2001/XMLSchema" xmlns:xs="http://www.w3.org/2001/XMLSchema" xmlns:p="http://schemas.microsoft.com/office/2006/metadata/properties" xmlns:ns3="a2ae98da-6c95-4333-a5b8-6418a3165ec2" targetNamespace="http://schemas.microsoft.com/office/2006/metadata/properties" ma:root="true" ma:fieldsID="aa67df11e34130dab0de724a0420b151" ns3:_="">
    <xsd:import namespace="a2ae98da-6c95-4333-a5b8-6418a3165ec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ae98da-6c95-4333-a5b8-6418a3165ec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88AB4E8-E1C0-49E3-A762-0092CC70440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DEACD16-C408-43B4-B27E-25BC08AF4821}">
  <ds:schemaRefs>
    <ds:schemaRef ds:uri="a2ae98da-6c95-4333-a5b8-6418a3165ec2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3ACF292-6AE1-4DE6-9E20-92D5F69C679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2ae98da-6c95-4333-a5b8-6418a3165ec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527</Words>
  <Application>Microsoft Office PowerPoint</Application>
  <PresentationFormat>Personalizzato</PresentationFormat>
  <Paragraphs>114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Gotham-Medium</vt:lpstr>
      <vt:lpstr>Tema di Office</vt:lpstr>
      <vt:lpstr>Menu Scuole Comune di Monsummano Terme Estivo| Anno Scolastico 2023-2024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Menu Scuole Comune di XXX Primavera- Estate | Anno Scolastico 2018-2019</dc:title>
  <dc:creator>Utente4</dc:creator>
  <cp:keywords>4 settimane; Cirghiotto; template menu; menu; POWER POINT; template</cp:keywords>
  <cp:lastModifiedBy>Paolini Serena</cp:lastModifiedBy>
  <cp:revision>14</cp:revision>
  <cp:lastPrinted>2023-09-28T09:04:29Z</cp:lastPrinted>
  <dcterms:created xsi:type="dcterms:W3CDTF">2019-06-10T07:41:29Z</dcterms:created>
  <dcterms:modified xsi:type="dcterms:W3CDTF">2023-09-28T09:05:35Z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0x010100812991012FF47343AD7E9DF6778A1EA7</vt:lpwstr>
  </property>
  <property fmtid="{D5CDD505-2E9C-101B-9397-08002B2CF9AE}" pid="3" name="e81da6fad08c419ab7e1a8ebd5dce251">
    <vt:lpwstr>2019|f089f57a-336c-4409-8c31-cf7215494b8e</vt:lpwstr>
  </property>
  <property fmtid="{D5CDD505-2E9C-101B-9397-08002B2CF9AE}" pid="4" name="TaxCatchAll">
    <vt:lpwstr>45;#2019</vt:lpwstr>
  </property>
  <property fmtid="{D5CDD505-2E9C-101B-9397-08002B2CF9AE}" pid="5" name="TaxKeyword">
    <vt:lpwstr>131;#POWER POINT|82ed11eb-b2d8-4f94-8474-7527a43529fa;#225;#menu|c05b870c-f84c-45ee-b68e-666eb4664dbe;#197;#Cirghiotto|745bb7e9-35a2-4314-9e10-450366324560;#142;#template|d0e390c6-b09d-4c8a-a62b-4e746fcda441;#309;#template menu|abcbdc46-27ea-43a7-a39f-c26</vt:lpwstr>
  </property>
  <property fmtid="{D5CDD505-2E9C-101B-9397-08002B2CF9AE}" pid="6" name="CIRAreaCompetenza">
    <vt:lpwstr/>
  </property>
  <property fmtid="{D5CDD505-2E9C-101B-9397-08002B2CF9AE}" pid="7" name="CIRAnno">
    <vt:lpwstr>47;#2020|d278d0b8-e6e8-45d1-87f1-e6237b2ab46d</vt:lpwstr>
  </property>
  <property fmtid="{D5CDD505-2E9C-101B-9397-08002B2CF9AE}" pid="8" name="CIROrganizzazione">
    <vt:lpwstr/>
  </property>
</Properties>
</file>